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6" r:id="rId3"/>
    <p:sldId id="257" r:id="rId4"/>
    <p:sldId id="271" r:id="rId5"/>
    <p:sldId id="265" r:id="rId6"/>
    <p:sldId id="259" r:id="rId7"/>
    <p:sldId id="269" r:id="rId8"/>
    <p:sldId id="270" r:id="rId9"/>
    <p:sldId id="260" r:id="rId10"/>
    <p:sldId id="273" r:id="rId11"/>
    <p:sldId id="274" r:id="rId12"/>
    <p:sldId id="275" r:id="rId13"/>
    <p:sldId id="272" r:id="rId14"/>
    <p:sldId id="276" r:id="rId15"/>
    <p:sldId id="267" r:id="rId16"/>
    <p:sldId id="268" r:id="rId17"/>
  </p:sldIdLst>
  <p:sldSz cx="12192000" cy="6858000"/>
  <p:notesSz cx="6858000" cy="9144000"/>
  <p:embeddedFontLst>
    <p:embeddedFont>
      <p:font typeface="1훈하얀고양이 R" panose="02020603020101020101" pitchFamily="18" charset="-127"/>
      <p:regular r:id="rId18"/>
    </p:embeddedFont>
    <p:embeddedFont>
      <p:font typeface="HY얕은샘물M" panose="0203060000010101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주아" panose="02020603020101020101" pitchFamily="18" charset="-127"/>
      <p:regular r:id="rId22"/>
    </p:embeddedFont>
    <p:embeddedFont>
      <p:font typeface="산돌카리스마 L" panose="02030504000101010101" pitchFamily="18" charset="-127"/>
      <p:regular r:id="rId23"/>
    </p:embeddedFont>
    <p:embeddedFont>
      <p:font typeface="Bahnschrift Light" panose="020B0502040204020203" pitchFamily="34" charset="0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C30302"/>
    <a:srgbClr val="7E0000"/>
    <a:srgbClr val="420000"/>
    <a:srgbClr val="830001"/>
    <a:srgbClr val="D8BEE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2" autoAdjust="0"/>
    <p:restoredTop sz="94660"/>
  </p:normalViewPr>
  <p:slideViewPr>
    <p:cSldViewPr snapToGrid="0" showGuides="1">
      <p:cViewPr>
        <p:scale>
          <a:sx n="52" d="100"/>
          <a:sy n="52" d="100"/>
        </p:scale>
        <p:origin x="1656" y="9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AE2D2-A76C-4994-9541-A62582600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11A43E-97F2-43B1-B20B-8F70CCCE6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5E695A-E97B-415C-9543-F0620DC3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E7201-0FC8-4A2D-AD65-F93CB4D98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DACC5-771D-4FD6-8B60-B49B00B2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4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CCFD9-A4FD-4699-9039-7C5337DD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D4C931-DC2D-4857-A87A-66DCC3053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31521-46C2-4125-AA30-C044D136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DB9189-1BAC-4146-8377-56D8A0C6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D06CA4-AFC4-4E98-A4FC-77C6EC55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2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24F20B-FC42-43C3-B1E1-0B75667D9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529ACC-2299-4D50-BBED-80A9B0027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4BFEE-DFD5-44F7-94D7-C74EEB9A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76892-FF15-41D4-8120-C238A551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43CE9-0A44-4F09-8D9A-B5820D79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F56BA-EAF6-4BC3-A2B8-64091A18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6F85F-5FDF-40D9-A4F8-90149A70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B37F2-B6AE-4D9F-9CA3-7C96D763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6390FE-70D6-4725-8650-8BC57251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EA3280-836B-488A-AE4E-CD8D4693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08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232EC-23B8-4D04-BC0F-4C350DC1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E68B24-CEE8-455B-8510-7BB0227C3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01CE3-7A64-4417-9F76-EBC3DB75A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897D7-1004-400A-9C33-5A4A7E5C2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0E1E8-790B-43E6-9C05-3B8D5C1F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73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67E76-D074-4B60-BA4F-4987442F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7AAAFF-8508-4452-932B-649AB3899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9DD976-1F0C-4023-A0AA-E6E7A2E10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208373-83C4-44EA-AC4A-8A4950347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F8D1C3-F633-49B4-B1F2-83FD1C68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38AAC2-1225-43A4-BB02-392A8A92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04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F258D-655E-4218-B21C-B4BC96A0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BB2952-987E-4BB0-81E2-0F4056162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F65B46-0183-4CE6-99B5-B5756819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68641A-12AB-438A-A927-8BFC2AF5E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4453BB-D638-4A43-9CB9-FBB692E2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28DED3-C2FE-400B-9F5D-905F34858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A2A521-A58D-43A0-A413-025CD496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EEAFE8-653A-404F-BA26-0C61E8BE2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22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CE170-32A7-4E51-9AC5-175A7BBA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1A407C-4F27-458E-A63F-9662209B4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27833D-2069-4841-8A29-F003CCAE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D636F1-3A51-442F-8DAC-CEEE59A8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5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03367-2C1E-4D9B-B637-70B90279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7F33A1-BF45-49A6-B3C3-E1840208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04D9B-C02D-402C-9937-DBE1D2FA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49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AC1F-9DA0-4C74-8EF6-9B7C828B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351053-2211-4316-BB72-398DBA747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A2FDF-D8FD-416B-AD62-1FE276CAC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2C7FAA-EB68-4521-BF2B-14B3583A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83979C-AECD-481E-B2CA-E4CE4F35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AA3C7-97D2-4369-A941-1DC5886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59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E7D9B-50E4-41B4-8829-C19516A0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1FB019-BCAB-474A-B49C-C8FA618F7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0F257-B5FC-4D3B-97D2-DF96DDBF5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75CE88-D2C2-4C75-80E1-2FA138A44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7359E3-1026-437B-81B8-7F61C92C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E546D4-524A-4FE9-AC9C-6FBC81D5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9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chemeClr val="tx1"/>
            </a:gs>
            <a:gs pos="100000">
              <a:srgbClr val="420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1EDA12-BDEB-4E4B-BE0A-B5FEA039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FFA2B7-EBE9-4362-A31A-59E357ACF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DD49B1-3867-411D-8B38-3813A23B7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ECA21-AC5A-41EE-98E9-CA90B7B407E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876E3-F508-4AA2-A879-28B604FF7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6F6EB-FD65-4B67-B000-067A61E1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7629F-5159-45BC-A08C-2F56555CA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isney mermaidì ëí ì´ë¯¸ì§ ê²ìê²°ê³¼">
            <a:extLst>
              <a:ext uri="{FF2B5EF4-FFF2-40B4-BE49-F238E27FC236}">
                <a16:creationId xmlns:a16="http://schemas.microsoft.com/office/drawing/2014/main" id="{4C90C4FF-A41F-4D4D-9A90-B84D35339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654886D-C1E2-4F63-A19A-F8D7F84A54DE}"/>
              </a:ext>
            </a:extLst>
          </p:cNvPr>
          <p:cNvSpPr/>
          <p:nvPr/>
        </p:nvSpPr>
        <p:spPr>
          <a:xfrm>
            <a:off x="924710" y="499120"/>
            <a:ext cx="3154260" cy="1860908"/>
          </a:xfrm>
          <a:prstGeom prst="wedgeEllipseCallout">
            <a:avLst>
              <a:gd name="adj1" fmla="val 67731"/>
              <a:gd name="adj2" fmla="val 723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56894-8FC7-4714-98E6-4B18EBB8F582}"/>
              </a:ext>
            </a:extLst>
          </p:cNvPr>
          <p:cNvSpPr txBox="1"/>
          <p:nvPr/>
        </p:nvSpPr>
        <p:spPr>
          <a:xfrm>
            <a:off x="976083" y="709292"/>
            <a:ext cx="31458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마지막 조 발표</a:t>
            </a:r>
            <a:endParaRPr lang="en-US" altLang="ko-KR" sz="4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ko-KR" altLang="en-US" sz="4000" dirty="0" err="1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시작하겠습니당</a:t>
            </a:r>
            <a:r>
              <a:rPr lang="en-US" altLang="ko-KR" sz="4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~^^</a:t>
            </a:r>
            <a:endParaRPr lang="ko-KR" altLang="en-US" sz="4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72B0CD-3465-4AF8-9312-B3E668A69154}"/>
              </a:ext>
            </a:extLst>
          </p:cNvPr>
          <p:cNvGrpSpPr/>
          <p:nvPr/>
        </p:nvGrpSpPr>
        <p:grpSpPr>
          <a:xfrm>
            <a:off x="9084118" y="727981"/>
            <a:ext cx="1953236" cy="1268645"/>
            <a:chOff x="9153787" y="815066"/>
            <a:chExt cx="1953236" cy="1268645"/>
          </a:xfrm>
        </p:grpSpPr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7DFA39F4-2F5E-41D7-B7FA-5F666B8A6CB5}"/>
                </a:ext>
              </a:extLst>
            </p:cNvPr>
            <p:cNvSpPr/>
            <p:nvPr/>
          </p:nvSpPr>
          <p:spPr>
            <a:xfrm rot="20906123" flipH="1">
              <a:off x="9153787" y="815066"/>
              <a:ext cx="1953236" cy="1268645"/>
            </a:xfrm>
            <a:prstGeom prst="wedgeEllipseCallout">
              <a:avLst>
                <a:gd name="adj1" fmla="val 67731"/>
                <a:gd name="adj2" fmla="val 72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65E7C9-BCC6-4A69-8434-A27B8E9566A9}"/>
                </a:ext>
              </a:extLst>
            </p:cNvPr>
            <p:cNvSpPr txBox="1"/>
            <p:nvPr/>
          </p:nvSpPr>
          <p:spPr>
            <a:xfrm rot="20617298">
              <a:off x="9427909" y="1072056"/>
              <a:ext cx="15312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종강이당</a:t>
              </a:r>
              <a:r>
                <a:rPr lang="en-US" altLang="ko-KR" sz="4000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!</a:t>
              </a:r>
              <a:endParaRPr lang="ko-KR" altLang="en-US" sz="4000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CBA02F-24F8-4861-8293-E63E223A4692}"/>
              </a:ext>
            </a:extLst>
          </p:cNvPr>
          <p:cNvSpPr txBox="1"/>
          <p:nvPr/>
        </p:nvSpPr>
        <p:spPr>
          <a:xfrm>
            <a:off x="9462782" y="6211669"/>
            <a:ext cx="280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16</a:t>
            </a:r>
            <a:r>
              <a:rPr lang="ko-KR" altLang="en-US" sz="3600" dirty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조 김나영 박지현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2A20F-8D3F-4694-B4E3-97995922E1D3}"/>
              </a:ext>
            </a:extLst>
          </p:cNvPr>
          <p:cNvSpPr txBox="1"/>
          <p:nvPr/>
        </p:nvSpPr>
        <p:spPr>
          <a:xfrm>
            <a:off x="1779025" y="4592134"/>
            <a:ext cx="9362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n w="50800">
                  <a:gradFill>
                    <a:gsLst>
                      <a:gs pos="0">
                        <a:srgbClr val="FF66CC"/>
                      </a:gs>
                      <a:gs pos="100000">
                        <a:srgbClr val="D8BEEC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</a:t>
            </a:r>
            <a:r>
              <a:rPr lang="ko-KR" altLang="en-US" sz="8000" dirty="0" err="1">
                <a:ln w="50800">
                  <a:gradFill>
                    <a:gsLst>
                      <a:gs pos="0">
                        <a:srgbClr val="FF66CC"/>
                      </a:gs>
                      <a:gs pos="100000">
                        <a:srgbClr val="D8BEEC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앱개발</a:t>
            </a:r>
            <a:r>
              <a:rPr lang="ko-KR" altLang="en-US" sz="8000" dirty="0">
                <a:ln w="50800">
                  <a:gradFill>
                    <a:gsLst>
                      <a:gs pos="0">
                        <a:srgbClr val="FF66CC"/>
                      </a:gs>
                      <a:gs pos="100000">
                        <a:srgbClr val="D8BEEC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최종발표</a:t>
            </a:r>
          </a:p>
        </p:txBody>
      </p:sp>
    </p:spTree>
    <p:extLst>
      <p:ext uri="{BB962C8B-B14F-4D97-AF65-F5344CB8AC3E}">
        <p14:creationId xmlns:p14="http://schemas.microsoft.com/office/powerpoint/2010/main" val="262000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³µí¬ê²ìì ëí ì´ë¯¸ì§ ê²ìê²°ê³¼">
            <a:extLst>
              <a:ext uri="{FF2B5EF4-FFF2-40B4-BE49-F238E27FC236}">
                <a16:creationId xmlns:a16="http://schemas.microsoft.com/office/drawing/2014/main" id="{A5D53CA7-25BC-4254-B7D2-825BF3ED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172" y="3229904"/>
            <a:ext cx="2037988" cy="15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³µí¬ê²ìì ëí ì´ë¯¸ì§ ê²ìê²°ê³¼">
            <a:extLst>
              <a:ext uri="{FF2B5EF4-FFF2-40B4-BE49-F238E27FC236}">
                <a16:creationId xmlns:a16="http://schemas.microsoft.com/office/drawing/2014/main" id="{14D7FC02-C1EF-4139-B0CF-16094B6C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83" y="2236245"/>
            <a:ext cx="1858839" cy="11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³µí¬ê²ìì ëí ì´ë¯¸ì§ ê²ìê²°ê³¼">
            <a:extLst>
              <a:ext uri="{FF2B5EF4-FFF2-40B4-BE49-F238E27FC236}">
                <a16:creationId xmlns:a16="http://schemas.microsoft.com/office/drawing/2014/main" id="{FBCF9BF7-288E-442E-9139-8DB71016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549400"/>
            <a:ext cx="2800973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rror gameì ëí ì´ë¯¸ì§ ê²ìê²°ê³¼">
            <a:extLst>
              <a:ext uri="{FF2B5EF4-FFF2-40B4-BE49-F238E27FC236}">
                <a16:creationId xmlns:a16="http://schemas.microsoft.com/office/drawing/2014/main" id="{99F2CE2E-DE55-4BD9-B1CA-4500B63E9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4" y="3119120"/>
            <a:ext cx="243459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rror gameì ëí ì´ë¯¸ì§ ê²ìê²°ê³¼">
            <a:extLst>
              <a:ext uri="{FF2B5EF4-FFF2-40B4-BE49-F238E27FC236}">
                <a16:creationId xmlns:a16="http://schemas.microsoft.com/office/drawing/2014/main" id="{59BB7B99-D291-4204-99FD-B3352CF58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1" y="4765040"/>
            <a:ext cx="2550347" cy="123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orror gameì ëí ì´ë¯¸ì§ ê²ìê²°ê³¼">
            <a:extLst>
              <a:ext uri="{FF2B5EF4-FFF2-40B4-BE49-F238E27FC236}">
                <a16:creationId xmlns:a16="http://schemas.microsoft.com/office/drawing/2014/main" id="{C66D3C95-D9C8-4132-897F-78705D271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361" y="4866641"/>
            <a:ext cx="1950720" cy="10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129D4-C90D-4D78-BC4F-6B47C96E698C}"/>
              </a:ext>
            </a:extLst>
          </p:cNvPr>
          <p:cNvSpPr txBox="1"/>
          <p:nvPr/>
        </p:nvSpPr>
        <p:spPr>
          <a:xfrm>
            <a:off x="0" y="265970"/>
            <a:ext cx="609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blipFill dpi="0" rotWithShape="1">
                  <a:blip r:embed="rId8"/>
                  <a:srcRect/>
                  <a:tile tx="0" ty="0" sx="90000" sy="100000" flip="x" algn="ctr"/>
                </a:blip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기존의 공포게임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F6E6F-22CC-457A-8F4D-97AA177C130B}"/>
              </a:ext>
            </a:extLst>
          </p:cNvPr>
          <p:cNvSpPr txBox="1"/>
          <p:nvPr/>
        </p:nvSpPr>
        <p:spPr>
          <a:xfrm>
            <a:off x="6096000" y="341744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Along the Stairs</a:t>
            </a:r>
            <a:endParaRPr lang="ko-KR" altLang="en-US" sz="5400" dirty="0">
              <a:solidFill>
                <a:schemeClr val="bg1">
                  <a:lumMod val="65000"/>
                </a:schemeClr>
              </a:solidFill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5D10F-BC38-4E6E-B734-7362C158F2FA}"/>
              </a:ext>
            </a:extLst>
          </p:cNvPr>
          <p:cNvSpPr txBox="1"/>
          <p:nvPr/>
        </p:nvSpPr>
        <p:spPr>
          <a:xfrm>
            <a:off x="6096000" y="3966307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선정성 </a:t>
            </a:r>
            <a:r>
              <a:rPr lang="en-US" altLang="ko-KR" sz="54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X</a:t>
            </a:r>
          </a:p>
          <a:p>
            <a:pPr algn="ctr"/>
            <a:r>
              <a:rPr lang="ko-KR" altLang="en-US" sz="54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폭력성 </a:t>
            </a:r>
            <a:r>
              <a:rPr lang="en-US" altLang="ko-KR" sz="54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X</a:t>
            </a:r>
          </a:p>
          <a:p>
            <a:pPr algn="ctr"/>
            <a:r>
              <a:rPr lang="ko-KR" altLang="en-US" sz="54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공포게임 입문서</a:t>
            </a:r>
            <a:r>
              <a:rPr lang="en-US" altLang="ko-KR" sz="54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!</a:t>
            </a:r>
            <a:endParaRPr lang="ko-KR" altLang="en-US" sz="5400" dirty="0">
              <a:solidFill>
                <a:schemeClr val="bg1">
                  <a:lumMod val="65000"/>
                </a:schemeClr>
              </a:solidFill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79661-9636-42B1-ABC9-CE4BFDD3019C}"/>
              </a:ext>
            </a:extLst>
          </p:cNvPr>
          <p:cNvSpPr txBox="1"/>
          <p:nvPr/>
        </p:nvSpPr>
        <p:spPr>
          <a:xfrm>
            <a:off x="6096000" y="1254227"/>
            <a:ext cx="6096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?</a:t>
            </a:r>
            <a:endParaRPr lang="ko-KR" altLang="en-US" sz="16600" dirty="0">
              <a:solidFill>
                <a:schemeClr val="bg1">
                  <a:lumMod val="65000"/>
                </a:schemeClr>
              </a:solidFill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21C8C9-8FC5-4AFE-B568-1F9EE30A252E}"/>
              </a:ext>
            </a:extLst>
          </p:cNvPr>
          <p:cNvGrpSpPr/>
          <p:nvPr/>
        </p:nvGrpSpPr>
        <p:grpSpPr>
          <a:xfrm>
            <a:off x="6514731" y="1299653"/>
            <a:ext cx="5155475" cy="2687610"/>
            <a:chOff x="2941307" y="1343300"/>
            <a:chExt cx="8001737" cy="4171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7F7E81-9CDD-4759-91A7-A2D126FA0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730" r="2956"/>
            <a:stretch/>
          </p:blipFill>
          <p:spPr>
            <a:xfrm>
              <a:off x="2941307" y="1343300"/>
              <a:ext cx="8001737" cy="4171400"/>
            </a:xfrm>
            <a:prstGeom prst="rect">
              <a:avLst/>
            </a:prstGeom>
          </p:spPr>
        </p:pic>
        <p:sp>
          <p:nvSpPr>
            <p:cNvPr id="6" name="하트 5">
              <a:extLst>
                <a:ext uri="{FF2B5EF4-FFF2-40B4-BE49-F238E27FC236}">
                  <a16:creationId xmlns:a16="http://schemas.microsoft.com/office/drawing/2014/main" id="{195EB059-B49D-4FBB-AC3E-0918829A9858}"/>
                </a:ext>
              </a:extLst>
            </p:cNvPr>
            <p:cNvSpPr/>
            <p:nvPr/>
          </p:nvSpPr>
          <p:spPr>
            <a:xfrm rot="20277156">
              <a:off x="6165271" y="2119169"/>
              <a:ext cx="517751" cy="469941"/>
            </a:xfrm>
            <a:prstGeom prst="hear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하트 14">
              <a:extLst>
                <a:ext uri="{FF2B5EF4-FFF2-40B4-BE49-F238E27FC236}">
                  <a16:creationId xmlns:a16="http://schemas.microsoft.com/office/drawing/2014/main" id="{4E3C0E50-1A73-496A-B321-7E5DAF20072A}"/>
                </a:ext>
              </a:extLst>
            </p:cNvPr>
            <p:cNvSpPr/>
            <p:nvPr/>
          </p:nvSpPr>
          <p:spPr>
            <a:xfrm rot="3538375">
              <a:off x="7315962" y="3194029"/>
              <a:ext cx="517751" cy="469941"/>
            </a:xfrm>
            <a:prstGeom prst="heart">
              <a:avLst/>
            </a:prstGeom>
            <a:noFill/>
            <a:ln w="28575"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92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A6FC67-B752-4614-B00D-9DA59FEA0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39"/>
          <a:stretch/>
        </p:blipFill>
        <p:spPr>
          <a:xfrm>
            <a:off x="0" y="1367406"/>
            <a:ext cx="12192000" cy="549059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588916A-0FE6-48ED-9DA9-A8E6127199CC}"/>
              </a:ext>
            </a:extLst>
          </p:cNvPr>
          <p:cNvSpPr/>
          <p:nvPr/>
        </p:nvSpPr>
        <p:spPr>
          <a:xfrm>
            <a:off x="2551531" y="3585773"/>
            <a:ext cx="2664903" cy="209724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884F0-F155-484E-8C78-73B3F0F39EEE}"/>
              </a:ext>
            </a:extLst>
          </p:cNvPr>
          <p:cNvSpPr txBox="1"/>
          <p:nvPr/>
        </p:nvSpPr>
        <p:spPr>
          <a:xfrm>
            <a:off x="0" y="27445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우리가 받은 피드백 </a:t>
            </a:r>
            <a:r>
              <a:rPr lang="en-US" altLang="ko-KR" sz="60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1</a:t>
            </a:r>
            <a:endParaRPr lang="ko-KR" altLang="en-US" sz="60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75658-1D91-47C8-957D-61F30DDA3739}"/>
              </a:ext>
            </a:extLst>
          </p:cNvPr>
          <p:cNvSpPr txBox="1"/>
          <p:nvPr/>
        </p:nvSpPr>
        <p:spPr>
          <a:xfrm>
            <a:off x="3288543" y="5933146"/>
            <a:ext cx="561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&lt;</a:t>
            </a:r>
            <a:r>
              <a:rPr lang="ko-KR" altLang="en-US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기존 룰 설명</a:t>
            </a:r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&gt;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77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1884F0-F155-484E-8C78-73B3F0F39EEE}"/>
              </a:ext>
            </a:extLst>
          </p:cNvPr>
          <p:cNvSpPr txBox="1"/>
          <p:nvPr/>
        </p:nvSpPr>
        <p:spPr>
          <a:xfrm>
            <a:off x="0" y="27445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우리가 받은 피드백 </a:t>
            </a:r>
            <a:r>
              <a:rPr lang="en-US" altLang="ko-KR" sz="60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1</a:t>
            </a:r>
            <a:endParaRPr lang="ko-KR" altLang="en-US" sz="60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75658-1D91-47C8-957D-61F30DDA3739}"/>
              </a:ext>
            </a:extLst>
          </p:cNvPr>
          <p:cNvSpPr txBox="1"/>
          <p:nvPr/>
        </p:nvSpPr>
        <p:spPr>
          <a:xfrm>
            <a:off x="3288543" y="5933146"/>
            <a:ext cx="561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&lt;</a:t>
            </a:r>
            <a:r>
              <a:rPr lang="ko-KR" altLang="en-US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변경 룰 설명</a:t>
            </a:r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&gt;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4C5852-910F-40DD-B374-BC93D4891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60" b="14250"/>
          <a:stretch/>
        </p:blipFill>
        <p:spPr>
          <a:xfrm>
            <a:off x="0" y="1300294"/>
            <a:ext cx="12192000" cy="458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1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2F31FA-BCBB-4EAA-81A4-49001E510661}"/>
              </a:ext>
            </a:extLst>
          </p:cNvPr>
          <p:cNvSpPr txBox="1"/>
          <p:nvPr/>
        </p:nvSpPr>
        <p:spPr>
          <a:xfrm>
            <a:off x="0" y="27445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우리가 받은 피드백 </a:t>
            </a:r>
            <a:r>
              <a:rPr lang="en-US" altLang="ko-KR" sz="60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2</a:t>
            </a:r>
            <a:endParaRPr lang="ko-KR" altLang="en-US" sz="60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61FC15-5991-4222-BDF8-5B3351C1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08" y="1367485"/>
            <a:ext cx="3865229" cy="4777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035C03-756C-4C04-8166-3B0B4CE49476}"/>
              </a:ext>
            </a:extLst>
          </p:cNvPr>
          <p:cNvSpPr txBox="1"/>
          <p:nvPr/>
        </p:nvSpPr>
        <p:spPr>
          <a:xfrm>
            <a:off x="237247" y="6100926"/>
            <a:ext cx="561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&lt;</a:t>
            </a:r>
            <a:r>
              <a:rPr lang="ko-KR" altLang="en-US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기존 </a:t>
            </a:r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Easter egg&gt;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1BA044-C1BD-42ED-A663-C2FEF59E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59" y="1384935"/>
            <a:ext cx="4600710" cy="465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60493-32BB-454E-B554-1F2E0EA825F6}"/>
              </a:ext>
            </a:extLst>
          </p:cNvPr>
          <p:cNvSpPr txBox="1"/>
          <p:nvPr/>
        </p:nvSpPr>
        <p:spPr>
          <a:xfrm>
            <a:off x="6298413" y="6100926"/>
            <a:ext cx="561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&lt;</a:t>
            </a:r>
            <a:r>
              <a:rPr lang="ko-KR" altLang="en-US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변경 </a:t>
            </a:r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Easter egg&gt;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F80656-4345-44F4-8AD2-EDADCF41C923}"/>
              </a:ext>
            </a:extLst>
          </p:cNvPr>
          <p:cNvCxnSpPr>
            <a:cxnSpLocks/>
          </p:cNvCxnSpPr>
          <p:nvPr/>
        </p:nvCxnSpPr>
        <p:spPr>
          <a:xfrm>
            <a:off x="5528345" y="3638725"/>
            <a:ext cx="897622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565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2F31FA-BCBB-4EAA-81A4-49001E510661}"/>
              </a:ext>
            </a:extLst>
          </p:cNvPr>
          <p:cNvSpPr txBox="1"/>
          <p:nvPr/>
        </p:nvSpPr>
        <p:spPr>
          <a:xfrm>
            <a:off x="0" y="27445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우리가 받은 피드백 </a:t>
            </a:r>
            <a:r>
              <a:rPr lang="en-US" altLang="ko-KR" sz="60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3</a:t>
            </a:r>
            <a:endParaRPr lang="ko-KR" altLang="en-US" sz="60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35C03-756C-4C04-8166-3B0B4CE49476}"/>
              </a:ext>
            </a:extLst>
          </p:cNvPr>
          <p:cNvSpPr txBox="1"/>
          <p:nvPr/>
        </p:nvSpPr>
        <p:spPr>
          <a:xfrm>
            <a:off x="195302" y="4700530"/>
            <a:ext cx="561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&lt;</a:t>
            </a:r>
            <a:r>
              <a:rPr lang="ko-KR" altLang="en-US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기존 방식</a:t>
            </a:r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&gt;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60493-32BB-454E-B554-1F2E0EA825F6}"/>
              </a:ext>
            </a:extLst>
          </p:cNvPr>
          <p:cNvSpPr txBox="1"/>
          <p:nvPr/>
        </p:nvSpPr>
        <p:spPr>
          <a:xfrm>
            <a:off x="6315196" y="4599863"/>
            <a:ext cx="561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&lt;</a:t>
            </a:r>
            <a:r>
              <a:rPr lang="ko-KR" altLang="en-US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변경 방식</a:t>
            </a:r>
            <a:r>
              <a:rPr lang="en-US" altLang="ko-KR" sz="36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&gt;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F80656-4345-44F4-8AD2-EDADCF41C923}"/>
              </a:ext>
            </a:extLst>
          </p:cNvPr>
          <p:cNvCxnSpPr>
            <a:cxnSpLocks/>
          </p:cNvCxnSpPr>
          <p:nvPr/>
        </p:nvCxnSpPr>
        <p:spPr>
          <a:xfrm>
            <a:off x="5712903" y="3538057"/>
            <a:ext cx="897622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B62756-F265-4FEE-9AD8-38F8AD802C36}"/>
              </a:ext>
            </a:extLst>
          </p:cNvPr>
          <p:cNvSpPr txBox="1"/>
          <p:nvPr/>
        </p:nvSpPr>
        <p:spPr>
          <a:xfrm>
            <a:off x="302003" y="2705725"/>
            <a:ext cx="56149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“</a:t>
            </a:r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그냥 플래시 안 키면 </a:t>
            </a:r>
            <a:endParaRPr lang="en-US" altLang="ko-KR" sz="44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무서운 거 안 </a:t>
            </a:r>
            <a:r>
              <a:rPr lang="ko-KR" altLang="en-US" sz="4400" dirty="0" err="1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보잖아</a:t>
            </a:r>
            <a:r>
              <a:rPr lang="en-US" altLang="ko-KR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”</a:t>
            </a:r>
            <a:endParaRPr lang="ko-KR" altLang="en-US" sz="44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878B07-495A-43BF-8D4C-75620E8FF318}"/>
              </a:ext>
            </a:extLst>
          </p:cNvPr>
          <p:cNvSpPr txBox="1"/>
          <p:nvPr/>
        </p:nvSpPr>
        <p:spPr>
          <a:xfrm>
            <a:off x="6410467" y="2550051"/>
            <a:ext cx="56149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12</a:t>
            </a:r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초 이상 플래시 </a:t>
            </a:r>
            <a:endParaRPr lang="en-US" altLang="ko-KR" sz="44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안 키면 넌 심장마비로 </a:t>
            </a:r>
            <a:endParaRPr lang="en-US" altLang="ko-KR" sz="44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죽어</a:t>
            </a:r>
            <a:r>
              <a:rPr lang="en-US" altLang="ko-KR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^^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4B1A40-5765-49B6-818C-22778CDEFDE4}"/>
              </a:ext>
            </a:extLst>
          </p:cNvPr>
          <p:cNvSpPr txBox="1"/>
          <p:nvPr/>
        </p:nvSpPr>
        <p:spPr>
          <a:xfrm>
            <a:off x="254105" y="2701369"/>
            <a:ext cx="56149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“</a:t>
            </a:r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그냥 플래시 안 키면 </a:t>
            </a:r>
            <a:endParaRPr lang="en-US" altLang="ko-KR" sz="44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무서운 거 안 </a:t>
            </a:r>
            <a:r>
              <a:rPr lang="ko-KR" altLang="en-US" sz="4400" dirty="0" err="1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보잖아</a:t>
            </a:r>
            <a:r>
              <a:rPr lang="en-US" altLang="ko-KR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”</a:t>
            </a:r>
            <a:endParaRPr lang="ko-KR" altLang="en-US" sz="44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F453D-FD93-475D-B5CB-666A5C627C9D}"/>
              </a:ext>
            </a:extLst>
          </p:cNvPr>
          <p:cNvSpPr txBox="1"/>
          <p:nvPr/>
        </p:nvSpPr>
        <p:spPr>
          <a:xfrm>
            <a:off x="9053520" y="3208199"/>
            <a:ext cx="2302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심장마비 </a:t>
            </a:r>
            <a:endParaRPr lang="en-US" altLang="ko-KR" sz="4400" dirty="0">
              <a:solidFill>
                <a:schemeClr val="bg2">
                  <a:lumMod val="90000"/>
                </a:schemeClr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30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A80CA5-A070-4157-AB74-A65888D70F0C}"/>
              </a:ext>
            </a:extLst>
          </p:cNvPr>
          <p:cNvSpPr txBox="1"/>
          <p:nvPr/>
        </p:nvSpPr>
        <p:spPr>
          <a:xfrm>
            <a:off x="0" y="1871250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>
                <a:blipFill dpi="0" rotWithShape="1">
                  <a:blip r:embed="rId2"/>
                  <a:srcRect/>
                  <a:tile tx="0" ty="0" sx="90000" sy="100000" flip="x" algn="ctr"/>
                </a:blip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Q &amp; A</a:t>
            </a:r>
            <a:endParaRPr lang="ko-KR" altLang="en-US" sz="16600" dirty="0">
              <a:blipFill dpi="0" rotWithShape="1">
                <a:blip r:embed="rId2"/>
                <a:srcRect/>
                <a:tile tx="0" ty="0" sx="90000" sy="100000" flip="x" algn="ctr"/>
              </a:blip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95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sney mermaidì ëí ì´ë¯¸ì§ ê²ìê²°ê³¼">
            <a:extLst>
              <a:ext uri="{FF2B5EF4-FFF2-40B4-BE49-F238E27FC236}">
                <a16:creationId xmlns:a16="http://schemas.microsoft.com/office/drawing/2014/main" id="{748A5EAF-122E-47DC-99C8-D89FC3854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50E61-D184-42F0-BF77-F8AA9EF2F0F9}"/>
              </a:ext>
            </a:extLst>
          </p:cNvPr>
          <p:cNvSpPr txBox="1"/>
          <p:nvPr/>
        </p:nvSpPr>
        <p:spPr>
          <a:xfrm>
            <a:off x="4424516" y="4549676"/>
            <a:ext cx="7610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좀 무서우셨나요</a:t>
            </a:r>
            <a:r>
              <a:rPr lang="en-US" altLang="ko-KR" sz="4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? </a:t>
            </a:r>
            <a:r>
              <a:rPr lang="ko-KR" altLang="en-US" sz="48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그랬으면</a:t>
            </a:r>
            <a:r>
              <a:rPr lang="ko-KR" altLang="en-US" sz="4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48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좋겠다ㅎㅎ</a:t>
            </a:r>
            <a:endParaRPr lang="en-US" altLang="ko-KR" sz="4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algn="r"/>
            <a:r>
              <a:rPr lang="ko-KR" altLang="en-US" sz="4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감사합니다</a:t>
            </a:r>
            <a:r>
              <a:rPr lang="en-US" altLang="ko-KR" sz="4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!</a:t>
            </a:r>
          </a:p>
          <a:p>
            <a:pPr algn="r"/>
            <a:r>
              <a:rPr lang="ko-KR" altLang="en-US" sz="4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행복한 방학 보내세요</a:t>
            </a:r>
            <a:r>
              <a:rPr lang="en-US" altLang="ko-KR" sz="4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^^</a:t>
            </a:r>
            <a:endParaRPr lang="ko-KR" altLang="en-US" sz="4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67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D41AE2-3BAD-49EB-8B16-D28299A2FABB}"/>
              </a:ext>
            </a:extLst>
          </p:cNvPr>
          <p:cNvSpPr txBox="1"/>
          <p:nvPr/>
        </p:nvSpPr>
        <p:spPr>
          <a:xfrm>
            <a:off x="0" y="198869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blipFill dpi="0" rotWithShape="1">
                  <a:blip r:embed="rId4"/>
                  <a:srcRect/>
                  <a:tile tx="0" ty="0" sx="90000" sy="100000" flip="x" algn="ctr"/>
                </a:blip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Along the stairs</a:t>
            </a:r>
            <a:endParaRPr lang="ko-KR" altLang="en-US" sz="8800" dirty="0">
              <a:blipFill dpi="0" rotWithShape="1">
                <a:blip r:embed="rId4"/>
                <a:srcRect/>
                <a:tile tx="0" ty="0" sx="90000" sy="100000" flip="x" algn="ctr"/>
              </a:blip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75E8A-E574-4211-99FC-D3EB26A396D3}"/>
              </a:ext>
            </a:extLst>
          </p:cNvPr>
          <p:cNvSpPr txBox="1"/>
          <p:nvPr/>
        </p:nvSpPr>
        <p:spPr>
          <a:xfrm>
            <a:off x="0" y="36792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blipFill dpi="0" rotWithShape="1">
                  <a:blip r:embed="rId4"/>
                  <a:srcRect/>
                  <a:tile tx="0" ty="0" sx="90000" sy="100000" flip="none" algn="tl"/>
                </a:blip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 [</a:t>
            </a:r>
            <a:r>
              <a:rPr lang="ko-KR" altLang="en-US" sz="2400" dirty="0">
                <a:blipFill dpi="0" rotWithShape="1">
                  <a:blip r:embed="rId4"/>
                  <a:srcRect/>
                  <a:tile tx="0" ty="0" sx="90000" sy="100000" flip="none" algn="tl"/>
                </a:blip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계단을 따라서</a:t>
            </a:r>
            <a:r>
              <a:rPr lang="en-US" altLang="ko-KR" sz="2400" dirty="0">
                <a:blipFill dpi="0" rotWithShape="1">
                  <a:blip r:embed="rId4"/>
                  <a:srcRect/>
                  <a:tile tx="0" ty="0" sx="90000" sy="100000" flip="none" algn="tl"/>
                </a:blip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]</a:t>
            </a:r>
            <a:endParaRPr lang="ko-KR" altLang="en-US" sz="2400" dirty="0">
              <a:blipFill dpi="0" rotWithShape="1">
                <a:blip r:embed="rId4"/>
                <a:srcRect/>
                <a:tile tx="0" ty="0" sx="90000" sy="100000" flip="none" algn="tl"/>
              </a:blipFill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9067A-6739-44A1-9DD0-DF1ADF46EEE4}"/>
              </a:ext>
            </a:extLst>
          </p:cNvPr>
          <p:cNvSpPr txBox="1"/>
          <p:nvPr/>
        </p:nvSpPr>
        <p:spPr>
          <a:xfrm>
            <a:off x="9276770" y="6274415"/>
            <a:ext cx="2823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glow rad="88900">
                    <a:schemeClr val="bg1">
                      <a:lumMod val="50000"/>
                      <a:alpha val="24000"/>
                    </a:scheme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16</a:t>
            </a:r>
            <a:r>
              <a:rPr lang="ko-KR" altLang="en-US" sz="2400" dirty="0">
                <a:effectLst>
                  <a:glow rad="88900">
                    <a:schemeClr val="bg1">
                      <a:lumMod val="50000"/>
                      <a:alpha val="24000"/>
                    </a:scheme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조 박지현 김나영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635BC-A429-4969-8BA6-C851A060C0E2}"/>
              </a:ext>
            </a:extLst>
          </p:cNvPr>
          <p:cNvSpPr txBox="1"/>
          <p:nvPr/>
        </p:nvSpPr>
        <p:spPr>
          <a:xfrm>
            <a:off x="0" y="42888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blipFill dpi="0" rotWithShape="1">
                  <a:blip r:embed="rId4"/>
                  <a:srcRect/>
                  <a:tile tx="0" ty="0" sx="90000" sy="100000" flip="none" algn="tl"/>
                </a:blip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2019.06.21</a:t>
            </a:r>
            <a:endParaRPr lang="ko-KR" altLang="en-US" sz="2400" dirty="0">
              <a:blipFill dpi="0" rotWithShape="1">
                <a:blip r:embed="rId4"/>
                <a:srcRect/>
                <a:tile tx="0" ty="0" sx="90000" sy="100000" flip="none" algn="tl"/>
              </a:blipFill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pic>
        <p:nvPicPr>
          <p:cNvPr id="10" name="FREE_BONUS_PIANO_THEME">
            <a:hlinkClick r:id="" action="ppaction://media"/>
            <a:extLst>
              <a:ext uri="{FF2B5EF4-FFF2-40B4-BE49-F238E27FC236}">
                <a16:creationId xmlns:a16="http://schemas.microsoft.com/office/drawing/2014/main" id="{4A8D902B-20DC-4D82-8561-CCBFE0FEF7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8755" y="70205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8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isc_breath">
            <a:hlinkClick r:id="" action="ppaction://media"/>
            <a:extLst>
              <a:ext uri="{FF2B5EF4-FFF2-40B4-BE49-F238E27FC236}">
                <a16:creationId xmlns:a16="http://schemas.microsoft.com/office/drawing/2014/main" id="{1BF7241F-CE05-4470-8C48-DA964C7A57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7475" y="6992620"/>
            <a:ext cx="487363" cy="487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8EF04-AC5E-40D6-8598-9DBB0F0EEC48}"/>
              </a:ext>
            </a:extLst>
          </p:cNvPr>
          <p:cNvSpPr txBox="1"/>
          <p:nvPr/>
        </p:nvSpPr>
        <p:spPr>
          <a:xfrm>
            <a:off x="0" y="777792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830001"/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여긴 </a:t>
            </a:r>
            <a:r>
              <a:rPr lang="ko-KR" altLang="en-US" sz="6000" dirty="0" err="1">
                <a:solidFill>
                  <a:srgbClr val="830001"/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어디지</a:t>
            </a:r>
            <a:r>
              <a:rPr lang="en-US" altLang="ko-KR" sz="6000" dirty="0">
                <a:solidFill>
                  <a:srgbClr val="830001"/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?</a:t>
            </a:r>
          </a:p>
          <a:p>
            <a:pPr algn="ctr"/>
            <a:r>
              <a:rPr lang="ko-KR" altLang="en-US" sz="6000" dirty="0">
                <a:solidFill>
                  <a:srgbClr val="830001"/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아무것도 보이지 않아</a:t>
            </a:r>
            <a:endParaRPr lang="en-US" altLang="ko-KR" sz="6000" dirty="0">
              <a:solidFill>
                <a:srgbClr val="830001"/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  <a:p>
            <a:pPr algn="ctr"/>
            <a:r>
              <a:rPr lang="ko-KR" altLang="en-US" sz="6000" dirty="0">
                <a:solidFill>
                  <a:srgbClr val="830001"/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근데 이 소리들은 대체 </a:t>
            </a:r>
            <a:r>
              <a:rPr lang="ko-KR" altLang="en-US" sz="6000" dirty="0" err="1">
                <a:solidFill>
                  <a:srgbClr val="830001"/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뭐지</a:t>
            </a:r>
            <a:r>
              <a:rPr lang="en-US" altLang="ko-KR" sz="6000" dirty="0">
                <a:solidFill>
                  <a:srgbClr val="830001"/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?</a:t>
            </a:r>
            <a:endParaRPr lang="ko-KR" altLang="en-US" sz="6000" dirty="0">
              <a:solidFill>
                <a:srgbClr val="830001"/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5201B5-6C0D-4ED4-836A-DDC9997BDED2}"/>
              </a:ext>
            </a:extLst>
          </p:cNvPr>
          <p:cNvSpPr txBox="1"/>
          <p:nvPr/>
        </p:nvSpPr>
        <p:spPr>
          <a:xfrm>
            <a:off x="0" y="4003279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blipFill dpi="0" rotWithShape="1">
                  <a:blip r:embed="rId5"/>
                  <a:srcRect/>
                  <a:tile tx="0" ty="0" sx="90000" sy="100000" flip="x" algn="ctr"/>
                </a:blipFill>
                <a:effectLst>
                  <a:glow rad="76200">
                    <a:srgbClr val="C30302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게임을 시작하지</a:t>
            </a:r>
          </a:p>
        </p:txBody>
      </p:sp>
    </p:spTree>
    <p:extLst>
      <p:ext uri="{BB962C8B-B14F-4D97-AF65-F5344CB8AC3E}">
        <p14:creationId xmlns:p14="http://schemas.microsoft.com/office/powerpoint/2010/main" val="136463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igsawì ëí ì´ë¯¸ì§ ê²ìê²°ê³¼">
            <a:extLst>
              <a:ext uri="{FF2B5EF4-FFF2-40B4-BE49-F238E27FC236}">
                <a16:creationId xmlns:a16="http://schemas.microsoft.com/office/drawing/2014/main" id="{19DD3C0C-863C-4BE7-A59C-24F183587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2111419"/>
            <a:ext cx="5817326" cy="39131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대지, 사람, 건물, 남자이(가) 표시된 사진&#10;&#10;자동 생성된 설명">
            <a:extLst>
              <a:ext uri="{FF2B5EF4-FFF2-40B4-BE49-F238E27FC236}">
                <a16:creationId xmlns:a16="http://schemas.microsoft.com/office/drawing/2014/main" id="{A092B697-EBD2-4A3D-A739-3573D7F70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673" y="2146371"/>
            <a:ext cx="5852160" cy="3972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33D0A1-61E0-4A90-8BA5-8921090F842F}"/>
              </a:ext>
            </a:extLst>
          </p:cNvPr>
          <p:cNvSpPr txBox="1"/>
          <p:nvPr/>
        </p:nvSpPr>
        <p:spPr>
          <a:xfrm>
            <a:off x="0" y="442232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830001"/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SAW</a:t>
            </a:r>
            <a:endParaRPr lang="ko-KR" altLang="en-US" sz="6000" dirty="0">
              <a:solidFill>
                <a:srgbClr val="830001"/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1FD21-3204-4000-990E-C22B247A834A}"/>
              </a:ext>
            </a:extLst>
          </p:cNvPr>
          <p:cNvSpPr txBox="1"/>
          <p:nvPr/>
        </p:nvSpPr>
        <p:spPr>
          <a:xfrm>
            <a:off x="6115574" y="131840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830001"/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ONE WAY DOWN2</a:t>
            </a:r>
            <a:endParaRPr lang="ko-KR" altLang="en-US" sz="6000" dirty="0">
              <a:solidFill>
                <a:srgbClr val="830001"/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E127BF-A017-4BE8-93D6-9EBCC2B3FD74}"/>
              </a:ext>
            </a:extLst>
          </p:cNvPr>
          <p:cNvSpPr txBox="1"/>
          <p:nvPr/>
        </p:nvSpPr>
        <p:spPr>
          <a:xfrm>
            <a:off x="4255315" y="75501"/>
            <a:ext cx="3681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830001"/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Bahnschrift Light" panose="020B0502040204020203" pitchFamily="34" charset="0"/>
                <a:ea typeface="맑은 고딕" panose="020B0503020000020004" pitchFamily="50" charset="-127"/>
              </a:rPr>
              <a:t>x</a:t>
            </a:r>
            <a:endParaRPr lang="ko-KR" altLang="en-US" sz="9600" dirty="0">
              <a:solidFill>
                <a:srgbClr val="830001"/>
              </a:solidFill>
              <a:effectLst>
                <a:glow rad="76200">
                  <a:srgbClr val="7E0000">
                    <a:alpha val="40000"/>
                  </a:srgbClr>
                </a:glow>
              </a:effectLst>
              <a:latin typeface="Bahnschrift Light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31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모니터이(가) 표시된 사진&#10;&#10;자동 생성된 설명">
            <a:extLst>
              <a:ext uri="{FF2B5EF4-FFF2-40B4-BE49-F238E27FC236}">
                <a16:creationId xmlns:a16="http://schemas.microsoft.com/office/drawing/2014/main" id="{52EA4E88-8DFD-486A-AF6C-6D8C07E20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3" r="25185"/>
          <a:stretch/>
        </p:blipFill>
        <p:spPr>
          <a:xfrm rot="16200000">
            <a:off x="3893282" y="-1437560"/>
            <a:ext cx="4599279" cy="10561545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4A082FC-DB8F-450F-BC70-D4AE980C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77240">
            <a:off x="2100893" y="2943766"/>
            <a:ext cx="1223679" cy="1697719"/>
          </a:xfrm>
          <a:prstGeom prst="rect">
            <a:avLst/>
          </a:prstGeom>
        </p:spPr>
      </p:pic>
      <p:pic>
        <p:nvPicPr>
          <p:cNvPr id="4103" name="그림 4102" descr="어두운이(가) 표시된 사진&#10;&#10;자동 생성된 설명">
            <a:extLst>
              <a:ext uri="{FF2B5EF4-FFF2-40B4-BE49-F238E27FC236}">
                <a16:creationId xmlns:a16="http://schemas.microsoft.com/office/drawing/2014/main" id="{F6C5BD48-3FCB-488C-B39C-806ED8B5E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35" y="3444751"/>
            <a:ext cx="1406173" cy="1316157"/>
          </a:xfrm>
          <a:prstGeom prst="rect">
            <a:avLst/>
          </a:prstGeom>
        </p:spPr>
      </p:pic>
      <p:pic>
        <p:nvPicPr>
          <p:cNvPr id="1026" name="Picture 2" descr="blood line.pngì ëí ì´ë¯¸ì§ ê²ìê²°ê³¼">
            <a:extLst>
              <a:ext uri="{FF2B5EF4-FFF2-40B4-BE49-F238E27FC236}">
                <a16:creationId xmlns:a16="http://schemas.microsoft.com/office/drawing/2014/main" id="{503A737C-97CF-424B-953B-0565B828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23667" y="3362698"/>
            <a:ext cx="3890236" cy="113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FE1B3F-3B1D-41AC-B7B9-8483807B238E}"/>
              </a:ext>
            </a:extLst>
          </p:cNvPr>
          <p:cNvSpPr txBox="1"/>
          <p:nvPr/>
        </p:nvSpPr>
        <p:spPr>
          <a:xfrm>
            <a:off x="5961055" y="3415936"/>
            <a:ext cx="418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Touching</a:t>
            </a:r>
          </a:p>
          <a:p>
            <a:pPr algn="ctr"/>
            <a:r>
              <a:rPr lang="en-US" altLang="ko-KR" sz="3200" dirty="0">
                <a:solidFill>
                  <a:srgbClr val="830001"/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For flash</a:t>
            </a:r>
            <a:endParaRPr lang="ko-KR" altLang="en-US" sz="3200" dirty="0">
              <a:solidFill>
                <a:srgbClr val="830001"/>
              </a:solidFill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66C6C-8014-4FBE-B613-DBA3381BB705}"/>
              </a:ext>
            </a:extLst>
          </p:cNvPr>
          <p:cNvSpPr txBox="1"/>
          <p:nvPr/>
        </p:nvSpPr>
        <p:spPr>
          <a:xfrm>
            <a:off x="2464244" y="3434112"/>
            <a:ext cx="418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Dragging</a:t>
            </a:r>
          </a:p>
          <a:p>
            <a:pPr algn="ctr"/>
            <a:r>
              <a:rPr lang="en-US" altLang="ko-KR" sz="3200" dirty="0">
                <a:solidFill>
                  <a:srgbClr val="830001"/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For moving</a:t>
            </a:r>
            <a:endParaRPr lang="ko-KR" altLang="en-US" sz="3200" dirty="0">
              <a:solidFill>
                <a:srgbClr val="830001"/>
              </a:solidFill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E4A3F6-4472-4B95-BE02-4E3C982171D8}"/>
              </a:ext>
            </a:extLst>
          </p:cNvPr>
          <p:cNvSpPr txBox="1"/>
          <p:nvPr/>
        </p:nvSpPr>
        <p:spPr>
          <a:xfrm>
            <a:off x="0" y="27445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830001"/>
                </a:soli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Rule is </a:t>
            </a:r>
            <a:r>
              <a:rPr lang="en-US" altLang="ko-KR" sz="6000" dirty="0">
                <a:gradFill>
                  <a:gsLst>
                    <a:gs pos="0">
                      <a:srgbClr val="C00000"/>
                    </a:gs>
                    <a:gs pos="83000">
                      <a:srgbClr val="7E0000"/>
                    </a:gs>
                    <a:gs pos="100000">
                      <a:srgbClr val="420000"/>
                    </a:gs>
                  </a:gsLst>
                  <a:lin ang="5400000" scaled="1"/>
                </a:gra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Intuitive</a:t>
            </a:r>
            <a:endParaRPr lang="ko-KR" altLang="en-US" sz="6000" dirty="0">
              <a:gradFill>
                <a:gsLst>
                  <a:gs pos="0">
                    <a:srgbClr val="C00000"/>
                  </a:gs>
                  <a:gs pos="83000">
                    <a:srgbClr val="7E0000"/>
                  </a:gs>
                  <a:gs pos="100000">
                    <a:srgbClr val="420000"/>
                  </a:gs>
                </a:gsLst>
                <a:lin ang="5400000" scaled="1"/>
              </a:gra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48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8B47C-5C1B-4A99-B9AC-3490A7468E9C}"/>
              </a:ext>
            </a:extLst>
          </p:cNvPr>
          <p:cNvSpPr txBox="1"/>
          <p:nvPr/>
        </p:nvSpPr>
        <p:spPr>
          <a:xfrm>
            <a:off x="1" y="2623549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아</a:t>
            </a:r>
            <a:r>
              <a:rPr lang="en-US" altLang="ko-KR" sz="48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! </a:t>
            </a:r>
            <a:r>
              <a:rPr lang="ko-KR" altLang="en-US" sz="48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그전에 미리 게임한 사람들은 </a:t>
            </a:r>
            <a:endParaRPr lang="en-US" altLang="ko-KR" sz="4800" dirty="0">
              <a:solidFill>
                <a:schemeClr val="bg1">
                  <a:lumMod val="65000"/>
                </a:schemeClr>
              </a:solidFill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  <a:p>
            <a:pPr algn="ctr"/>
            <a:r>
              <a:rPr lang="ko-KR" altLang="en-US" sz="4800" dirty="0">
                <a:solidFill>
                  <a:srgbClr val="7E0000"/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어떤 반응</a:t>
            </a:r>
            <a:r>
              <a:rPr lang="ko-KR" altLang="en-US" sz="4800" dirty="0">
                <a:solidFill>
                  <a:schemeClr val="bg1">
                    <a:lumMod val="65000"/>
                  </a:schemeClr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을 보였는지 보자 </a:t>
            </a:r>
          </a:p>
        </p:txBody>
      </p:sp>
      <p:pic>
        <p:nvPicPr>
          <p:cNvPr id="5" name="그림 4" descr="나무, 실외, 옥외설치물, 하늘이(가) 표시된 사진&#10;&#10;자동 생성된 설명">
            <a:extLst>
              <a:ext uri="{FF2B5EF4-FFF2-40B4-BE49-F238E27FC236}">
                <a16:creationId xmlns:a16="http://schemas.microsoft.com/office/drawing/2014/main" id="{C3820C06-39AD-466B-80DC-879C41B7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3806827" y="3304812"/>
            <a:ext cx="1915230" cy="1404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798967-2847-476B-B89D-F814F2EAF14A}"/>
              </a:ext>
            </a:extLst>
          </p:cNvPr>
          <p:cNvSpPr txBox="1"/>
          <p:nvPr/>
        </p:nvSpPr>
        <p:spPr>
          <a:xfrm>
            <a:off x="0" y="27445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gradFill>
                  <a:gsLst>
                    <a:gs pos="7792">
                      <a:srgbClr val="FF0000"/>
                    </a:gs>
                    <a:gs pos="62000">
                      <a:srgbClr val="7E0000"/>
                    </a:gs>
                    <a:gs pos="100000">
                      <a:srgbClr val="420000"/>
                    </a:gs>
                  </a:gsLst>
                  <a:lin ang="5400000" scaled="1"/>
                </a:gra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Then, Start the Game..</a:t>
            </a:r>
            <a:endParaRPr lang="ko-KR" altLang="en-US" sz="6000" dirty="0">
              <a:gradFill>
                <a:gsLst>
                  <a:gs pos="7792">
                    <a:srgbClr val="FF0000"/>
                  </a:gs>
                  <a:gs pos="62000">
                    <a:srgbClr val="7E0000"/>
                  </a:gs>
                  <a:gs pos="100000">
                    <a:srgbClr val="420000"/>
                  </a:gs>
                </a:gsLst>
                <a:lin ang="5400000" scaled="1"/>
              </a:gradFill>
              <a:effectLst>
                <a:glow rad="76200">
                  <a:srgbClr val="7E0000">
                    <a:alpha val="40000"/>
                  </a:srgbClr>
                </a:glow>
              </a:effectLst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1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2AE719-CA2E-4BB7-93A2-4C7A25EF9D1B}"/>
              </a:ext>
            </a:extLst>
          </p:cNvPr>
          <p:cNvSpPr txBox="1"/>
          <p:nvPr/>
        </p:nvSpPr>
        <p:spPr>
          <a:xfrm>
            <a:off x="0" y="27445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gradFill>
                  <a:gsLst>
                    <a:gs pos="7792">
                      <a:srgbClr val="FF0000"/>
                    </a:gs>
                    <a:gs pos="62000">
                      <a:srgbClr val="7E0000"/>
                    </a:gs>
                    <a:gs pos="100000">
                      <a:srgbClr val="420000"/>
                    </a:gs>
                  </a:gsLst>
                  <a:lin ang="5400000" scaled="1"/>
                </a:gra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미리 죽은 자</a:t>
            </a:r>
          </a:p>
        </p:txBody>
      </p:sp>
      <p:pic>
        <p:nvPicPr>
          <p:cNvPr id="2" name="KakaoTalk_Video_20190620_2041_56_051">
            <a:hlinkClick r:id="" action="ppaction://media"/>
            <a:extLst>
              <a:ext uri="{FF2B5EF4-FFF2-40B4-BE49-F238E27FC236}">
                <a16:creationId xmlns:a16="http://schemas.microsoft.com/office/drawing/2014/main" id="{F745833B-B517-441C-B0A8-CB80A9FA0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1957" y="1497143"/>
            <a:ext cx="4988085" cy="498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3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5CECD1-A2BA-416E-B36F-6EFDBEAAA2C7}"/>
              </a:ext>
            </a:extLst>
          </p:cNvPr>
          <p:cNvSpPr txBox="1"/>
          <p:nvPr/>
        </p:nvSpPr>
        <p:spPr>
          <a:xfrm>
            <a:off x="0" y="27445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gradFill>
                  <a:gsLst>
                    <a:gs pos="7792">
                      <a:srgbClr val="FF0000"/>
                    </a:gs>
                    <a:gs pos="62000">
                      <a:srgbClr val="7E0000"/>
                    </a:gs>
                    <a:gs pos="100000">
                      <a:srgbClr val="420000"/>
                    </a:gs>
                  </a:gsLst>
                  <a:lin ang="5400000" scaled="1"/>
                </a:gra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이제 네 차례야</a:t>
            </a:r>
          </a:p>
        </p:txBody>
      </p:sp>
      <p:pic>
        <p:nvPicPr>
          <p:cNvPr id="2" name="ending">
            <a:hlinkClick r:id="" action="ppaction://media"/>
            <a:extLst>
              <a:ext uri="{FF2B5EF4-FFF2-40B4-BE49-F238E27FC236}">
                <a16:creationId xmlns:a16="http://schemas.microsoft.com/office/drawing/2014/main" id="{CE554989-DAA0-4257-88FF-1EF2810178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150" y="1301903"/>
            <a:ext cx="11058063" cy="53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8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044D70-1D95-4FC6-96BC-66D30ECFF8DA}"/>
              </a:ext>
            </a:extLst>
          </p:cNvPr>
          <p:cNvSpPr txBox="1"/>
          <p:nvPr/>
        </p:nvSpPr>
        <p:spPr>
          <a:xfrm>
            <a:off x="4462943" y="1305194"/>
            <a:ext cx="246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rgbClr val="830001"/>
                </a:solidFill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 [Easter Egg]</a:t>
            </a:r>
            <a:endParaRPr lang="ko-KR" altLang="en-US" sz="2400" dirty="0">
              <a:solidFill>
                <a:srgbClr val="830001"/>
              </a:solidFill>
              <a:latin typeface="산돌카리스마 L" panose="02030504000101010101" pitchFamily="18" charset="-127"/>
              <a:ea typeface="산돌카리스마 L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0BE1F-E47E-46A3-B838-3A2948C015FE}"/>
              </a:ext>
            </a:extLst>
          </p:cNvPr>
          <p:cNvSpPr txBox="1"/>
          <p:nvPr/>
        </p:nvSpPr>
        <p:spPr>
          <a:xfrm>
            <a:off x="0" y="27445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gradFill>
                  <a:gsLst>
                    <a:gs pos="7792">
                      <a:srgbClr val="FF0000"/>
                    </a:gs>
                    <a:gs pos="62000">
                      <a:srgbClr val="7E0000"/>
                    </a:gs>
                    <a:gs pos="100000">
                      <a:srgbClr val="420000"/>
                    </a:gs>
                  </a:gsLst>
                  <a:lin ang="5400000" scaled="1"/>
                </a:gradFill>
                <a:effectLst>
                  <a:glow rad="76200">
                    <a:srgbClr val="7E0000">
                      <a:alpha val="40000"/>
                    </a:srgbClr>
                  </a:glow>
                </a:effectLst>
                <a:latin typeface="산돌카리스마 L" panose="02030504000101010101" pitchFamily="18" charset="-127"/>
                <a:ea typeface="산돌카리스마 L" panose="02030504000101010101" pitchFamily="18" charset="-127"/>
              </a:rPr>
              <a:t>잘하면 살 수 도 있어</a:t>
            </a:r>
          </a:p>
        </p:txBody>
      </p:sp>
      <p:pic>
        <p:nvPicPr>
          <p:cNvPr id="2" name="easteregg">
            <a:hlinkClick r:id="" action="ppaction://media"/>
            <a:extLst>
              <a:ext uri="{FF2B5EF4-FFF2-40B4-BE49-F238E27FC236}">
                <a16:creationId xmlns:a16="http://schemas.microsoft.com/office/drawing/2014/main" id="{FC52A6AF-8AFE-410F-A14D-B3EEF8D75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097" y="1860380"/>
            <a:ext cx="9959806" cy="48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189</Words>
  <Application>Microsoft Office PowerPoint</Application>
  <PresentationFormat>와이드스크린</PresentationFormat>
  <Paragraphs>56</Paragraphs>
  <Slides>16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산돌카리스마 L</vt:lpstr>
      <vt:lpstr>맑은 고딕</vt:lpstr>
      <vt:lpstr>Arial</vt:lpstr>
      <vt:lpstr>1훈하얀고양이 R</vt:lpstr>
      <vt:lpstr>Bahnschrift Light</vt:lpstr>
      <vt:lpstr>배달의민족 주아</vt:lpstr>
      <vt:lpstr>HY얕은샘물M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45</cp:revision>
  <dcterms:created xsi:type="dcterms:W3CDTF">2019-06-01T15:13:56Z</dcterms:created>
  <dcterms:modified xsi:type="dcterms:W3CDTF">2019-06-20T14:30:23Z</dcterms:modified>
</cp:coreProperties>
</file>